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1169B-D468-41C6-AA77-0321FA3143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8647C3-A451-4757-BDD2-5FCCDA5B6F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W18 PW</a:t>
            </a:r>
          </a:p>
          <a:p>
            <a:r>
              <a:rPr lang="nl-NL" dirty="0"/>
              <a:t>Les 4</a:t>
            </a:r>
          </a:p>
        </p:txBody>
      </p:sp>
    </p:spTree>
    <p:extLst>
      <p:ext uri="{BB962C8B-B14F-4D97-AF65-F5344CB8AC3E}">
        <p14:creationId xmlns:p14="http://schemas.microsoft.com/office/powerpoint/2010/main" val="67929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98360-8735-4050-81A2-5146E4C6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2D212B-E71B-4DB7-B10F-0E2E2E575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/>
              <a:t>Kasboek bijhouden</a:t>
            </a:r>
          </a:p>
          <a:p>
            <a:r>
              <a:rPr lang="nl-NL" sz="2200" dirty="0"/>
              <a:t>Hoe gaat dat tot nu toe?</a:t>
            </a:r>
          </a:p>
        </p:txBody>
      </p:sp>
    </p:spTree>
    <p:extLst>
      <p:ext uri="{BB962C8B-B14F-4D97-AF65-F5344CB8AC3E}">
        <p14:creationId xmlns:p14="http://schemas.microsoft.com/office/powerpoint/2010/main" val="298808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8721A-1A27-4DBF-844B-A963E835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begroting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FA1BDB-D4E8-49E1-95E5-6477579E8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101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= een overzicht van de geschatte inkomsten en uitgaven voor een bepaalde periode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Waarom stelt men een begroting op?</a:t>
            </a:r>
          </a:p>
          <a:p>
            <a:r>
              <a:rPr lang="nl-NL" sz="2200" dirty="0"/>
              <a:t>Beter inzicht in gevolgen van een uitgave</a:t>
            </a:r>
          </a:p>
          <a:p>
            <a:r>
              <a:rPr lang="nl-NL" sz="2200" dirty="0"/>
              <a:t>Inzichtelijk maken waarvoor je het geld wilt gebruiken</a:t>
            </a:r>
          </a:p>
          <a:p>
            <a:r>
              <a:rPr lang="nl-NL" sz="2200" dirty="0"/>
              <a:t>Financiële situatie vergelijken met voorgaande jaren</a:t>
            </a:r>
          </a:p>
          <a:p>
            <a:r>
              <a:rPr lang="nl-NL" sz="2200" dirty="0"/>
              <a:t>Schatting maken van de toekomstige uitgaven</a:t>
            </a:r>
          </a:p>
        </p:txBody>
      </p:sp>
    </p:spTree>
    <p:extLst>
      <p:ext uri="{BB962C8B-B14F-4D97-AF65-F5344CB8AC3E}">
        <p14:creationId xmlns:p14="http://schemas.microsoft.com/office/powerpoint/2010/main" val="329351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3CBAF-84E8-488C-B8C2-545FFD30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begroting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05D7AE4-3F8F-4B5C-9F98-F558041AAA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827417"/>
              </p:ext>
            </p:extLst>
          </p:nvPr>
        </p:nvGraphicFramePr>
        <p:xfrm>
          <a:off x="2230438" y="2638425"/>
          <a:ext cx="7731124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962">
                  <a:extLst>
                    <a:ext uri="{9D8B030D-6E8A-4147-A177-3AD203B41FA5}">
                      <a16:colId xmlns:a16="http://schemas.microsoft.com/office/drawing/2014/main" val="21666169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67809399"/>
                    </a:ext>
                  </a:extLst>
                </a:gridCol>
                <a:gridCol w="1932781">
                  <a:extLst>
                    <a:ext uri="{9D8B030D-6E8A-4147-A177-3AD203B41FA5}">
                      <a16:colId xmlns:a16="http://schemas.microsoft.com/office/drawing/2014/main" val="1513327010"/>
                    </a:ext>
                  </a:extLst>
                </a:gridCol>
                <a:gridCol w="1932781">
                  <a:extLst>
                    <a:ext uri="{9D8B030D-6E8A-4147-A177-3AD203B41FA5}">
                      <a16:colId xmlns:a16="http://schemas.microsoft.com/office/drawing/2014/main" val="1776753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Inkomsten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Uitgaven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186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Subsidie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Sporthal huur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2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Ballen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Prijsjes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703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Deelnemersbijdrage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Presentje scheidsrechters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1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EHBO’ers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899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Onvoorziene kosten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345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Totaal inkomsten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Totaal uitgaven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553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41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178F58-20C0-4D66-A14A-695D87CF7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offerte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B59663-2D7B-43C2-A426-73749B58D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29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= een aanbod van producten of diensten tegen een bepaalde prijs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Bestaat uit:</a:t>
            </a:r>
          </a:p>
          <a:p>
            <a:r>
              <a:rPr lang="nl-NL" sz="2200" dirty="0"/>
              <a:t>Inleiding </a:t>
            </a:r>
            <a:r>
              <a:rPr lang="nl-NL" sz="2000" dirty="0"/>
              <a:t>(ingaan op de uitnodiging)</a:t>
            </a:r>
            <a:endParaRPr lang="nl-NL" sz="2200" dirty="0"/>
          </a:p>
          <a:p>
            <a:r>
              <a:rPr lang="nl-NL" sz="2200" dirty="0"/>
              <a:t>Vraag opdrachtgever en aanbod organisatie</a:t>
            </a:r>
          </a:p>
          <a:p>
            <a:r>
              <a:rPr lang="nl-NL" sz="2200" dirty="0"/>
              <a:t>Beschrijvingen van het aanbod </a:t>
            </a:r>
            <a:r>
              <a:rPr lang="nl-NL" sz="2000" dirty="0"/>
              <a:t>(nauwkeuring beschrijven)</a:t>
            </a:r>
            <a:endParaRPr lang="nl-NL" sz="2200" dirty="0"/>
          </a:p>
          <a:p>
            <a:r>
              <a:rPr lang="nl-NL" sz="2200" dirty="0"/>
              <a:t>Kosten</a:t>
            </a:r>
          </a:p>
          <a:p>
            <a:r>
              <a:rPr lang="nl-NL" sz="2200" dirty="0"/>
              <a:t>Beschrijving organisatie en ervaring</a:t>
            </a:r>
          </a:p>
        </p:txBody>
      </p:sp>
    </p:spTree>
    <p:extLst>
      <p:ext uri="{BB962C8B-B14F-4D97-AF65-F5344CB8AC3E}">
        <p14:creationId xmlns:p14="http://schemas.microsoft.com/office/powerpoint/2010/main" val="258528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EAA3DF-BD3B-402A-9F7E-40271DF39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offerte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09DF3B-1FC5-4EE5-BF9C-040A8915F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/>
              <a:t>Je hebt je eigen gastouder bedrijf en wordt tijdens het dorpsfeest ingehuurd door de gemeente om de zorg van kinderen op je te nemen</a:t>
            </a:r>
          </a:p>
          <a:p>
            <a:r>
              <a:rPr lang="nl-NL" sz="2200" dirty="0"/>
              <a:t>Waar hou je rekening mee?</a:t>
            </a:r>
          </a:p>
          <a:p>
            <a:r>
              <a:rPr lang="nl-NL" sz="2200" dirty="0"/>
              <a:t>Wat kost wat? En wat heb je allemaal nodig?</a:t>
            </a:r>
          </a:p>
          <a:p>
            <a:r>
              <a:rPr lang="nl-NL" sz="2200" dirty="0"/>
              <a:t>Denk bijvoorbeeld ook aan eventueel personeel, eten, drinken, slaapplaatsen, verzekeringen, etc.</a:t>
            </a:r>
          </a:p>
        </p:txBody>
      </p:sp>
    </p:spTree>
    <p:extLst>
      <p:ext uri="{BB962C8B-B14F-4D97-AF65-F5344CB8AC3E}">
        <p14:creationId xmlns:p14="http://schemas.microsoft.com/office/powerpoint/2010/main" val="356611963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19</TotalTime>
  <Words>201</Words>
  <Application>Microsoft Office PowerPoint</Application>
  <PresentationFormat>Breedbeeld</PresentationFormat>
  <Paragraphs>53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Pakket</vt:lpstr>
      <vt:lpstr>Deskundigheid en organisatie</vt:lpstr>
      <vt:lpstr>Terugblik vorige les</vt:lpstr>
      <vt:lpstr>Een begroting</vt:lpstr>
      <vt:lpstr>Voorbeeld begroting</vt:lpstr>
      <vt:lpstr>Een offerte</vt:lpstr>
      <vt:lpstr>Opdracht offerte maken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Myrthe Langeveld</dc:creator>
  <cp:lastModifiedBy>Myrthe Langeveld</cp:lastModifiedBy>
  <cp:revision>5</cp:revision>
  <dcterms:created xsi:type="dcterms:W3CDTF">2020-06-07T13:34:18Z</dcterms:created>
  <dcterms:modified xsi:type="dcterms:W3CDTF">2020-06-07T13:53:55Z</dcterms:modified>
</cp:coreProperties>
</file>